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5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  <p:clrMru>
    <a:srgbClr val="FFFF00"/>
    <a:srgbClr val="800080"/>
    <a:srgbClr val="00FF00"/>
    <a:srgbClr val="0000FF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311" autoAdjust="0"/>
    <p:restoredTop sz="93380" autoAdjust="0"/>
  </p:normalViewPr>
  <p:slideViewPr>
    <p:cSldViewPr>
      <p:cViewPr>
        <p:scale>
          <a:sx n="75" d="100"/>
          <a:sy n="75" d="100"/>
        </p:scale>
        <p:origin x="-1320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3" d="100"/>
          <a:sy n="73" d="100"/>
        </p:scale>
        <p:origin x="-2584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en-US" dirty="0"/>
              <a:t>Eleanor M.</a:t>
            </a:r>
            <a:r>
              <a:rPr lang="en-US" dirty="0" smtClean="0"/>
              <a:t> </a:t>
            </a:r>
            <a:r>
              <a:rPr lang="en-US" dirty="0" err="1" smtClean="0"/>
              <a:t>Savko</a:t>
            </a:r>
            <a:endParaRPr lang="en-US" dirty="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01A0C18-4642-467D-B9FE-9BADD9FCD4A3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13999F-C3EF-46F7-B399-1CD13935456B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en-US" dirty="0" smtClean="0"/>
              <a:t>Eleanor M. </a:t>
            </a:r>
            <a:r>
              <a:rPr lang="en-US" dirty="0" err="1" smtClean="0"/>
              <a:t>Savko</a:t>
            </a:r>
            <a:endParaRPr lang="en-US" dirty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F77862-B0B9-4DFD-94FE-B0AD31AC76F1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1034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DC5588-E38D-41ED-80F0-1D48A507F5E2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BF75AD-B233-465F-9CE5-630A453A2892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BA3D9-E85A-45B5-87BE-C0B7C6A3183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CFD997-6E8D-4442-A54B-6CEF71682D8C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67747-B967-4D3A-8341-1C67CE5A078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A8400C-ABFB-49B9-B856-9BFD157B46B4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8EB16-7B5E-4270-85E0-5B62EBE0367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C22FC-1185-4D56-BCC0-CD4CDB7BAC57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EF2321-F8EF-426D-973D-D5418385409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9916E3-BD7C-4899-B525-3ADDF165BF90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E397E-7A25-40DE-8E0E-71AA03C5A25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4DCCD6-6B29-468C-A9D6-59A2FE08EFE0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89EC3-E041-41B5-819F-B8BE4D988E8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367E33-FC43-4E3D-84D2-BA336E0C61BE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B0E81-4C2E-46A5-AF7F-F2A1E81AB42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D7A449-C25E-4E80-90DA-6169EF0370AC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9E844-4B71-419F-BA76-2DC5C3B6776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96E970-2CBF-4279-BD42-541E8F171854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6EAEB-91AA-43A7-880B-313443C769B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E93376-DD88-4DB6-A997-A317FE670D26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7E746-0537-4939-A7B0-305266951B7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92BEA6-3CB2-4F27-9A03-79867ED3B418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9E8DD-7EDD-4FB4-B4D9-8DECDDE78B8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D9760B68-7E78-410C-B615-3E4D714389EF}" type="datetime1">
              <a:rPr lang="en-US"/>
              <a:pPr/>
              <a:t>3/3/11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6EB40E9-4ACA-4E73-B6C1-18227A00ECFC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" Target="slide18.xml"/><Relationship Id="rId20" Type="http://schemas.openxmlformats.org/officeDocument/2006/relationships/slide" Target="slide40.xml"/><Relationship Id="rId21" Type="http://schemas.openxmlformats.org/officeDocument/2006/relationships/slide" Target="slide42.xml"/><Relationship Id="rId22" Type="http://schemas.openxmlformats.org/officeDocument/2006/relationships/slide" Target="slide44.xml"/><Relationship Id="rId23" Type="http://schemas.openxmlformats.org/officeDocument/2006/relationships/slide" Target="slide46.xml"/><Relationship Id="rId24" Type="http://schemas.openxmlformats.org/officeDocument/2006/relationships/slide" Target="slide48.xml"/><Relationship Id="rId25" Type="http://schemas.openxmlformats.org/officeDocument/2006/relationships/slide" Target="slide50.xml"/><Relationship Id="rId26" Type="http://schemas.openxmlformats.org/officeDocument/2006/relationships/slide" Target="slide2.xml"/><Relationship Id="rId10" Type="http://schemas.openxmlformats.org/officeDocument/2006/relationships/slide" Target="slide20.xml"/><Relationship Id="rId11" Type="http://schemas.openxmlformats.org/officeDocument/2006/relationships/slide" Target="slide22.xml"/><Relationship Id="rId12" Type="http://schemas.openxmlformats.org/officeDocument/2006/relationships/slide" Target="slide24.xml"/><Relationship Id="rId13" Type="http://schemas.openxmlformats.org/officeDocument/2006/relationships/slide" Target="slide26.xml"/><Relationship Id="rId14" Type="http://schemas.openxmlformats.org/officeDocument/2006/relationships/slide" Target="slide28.xml"/><Relationship Id="rId15" Type="http://schemas.openxmlformats.org/officeDocument/2006/relationships/slide" Target="slide30.xml"/><Relationship Id="rId16" Type="http://schemas.openxmlformats.org/officeDocument/2006/relationships/slide" Target="slide32.xml"/><Relationship Id="rId17" Type="http://schemas.openxmlformats.org/officeDocument/2006/relationships/slide" Target="slide34.xml"/><Relationship Id="rId18" Type="http://schemas.openxmlformats.org/officeDocument/2006/relationships/slide" Target="slide36.xml"/><Relationship Id="rId19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2" Type="http://schemas.openxmlformats.org/officeDocument/2006/relationships/slide" Target="slide4.xml"/><Relationship Id="rId3" Type="http://schemas.openxmlformats.org/officeDocument/2006/relationships/slide" Target="slide6.xml"/><Relationship Id="rId4" Type="http://schemas.openxmlformats.org/officeDocument/2006/relationships/slide" Target="slide8.xml"/><Relationship Id="rId5" Type="http://schemas.openxmlformats.org/officeDocument/2006/relationships/slide" Target="slide10.xml"/><Relationship Id="rId6" Type="http://schemas.openxmlformats.org/officeDocument/2006/relationships/slide" Target="slide12.xml"/><Relationship Id="rId7" Type="http://schemas.openxmlformats.org/officeDocument/2006/relationships/slide" Target="slide14.xml"/><Relationship Id="rId8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df"/><Relationship Id="rId3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df"/><Relationship Id="rId3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AutoShape 8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2" action="ppaction://hlinksldjump"/>
              </a:rPr>
              <a:t>20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2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38" name="AutoShape 9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3" action="ppaction://hlinksldjump"/>
              </a:rPr>
              <a:t>30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3" action="ppaction://hlinksldjump"/>
              </a:rPr>
              <a:t>pt</a:t>
            </a:r>
            <a:endParaRPr lang="en-US" dirty="0">
              <a:latin typeface="Arial Black"/>
              <a:cs typeface="Arial Black"/>
              <a:hlinkClick r:id="rId3" action="ppaction://hlinksldjump"/>
            </a:endParaRPr>
          </a:p>
        </p:txBody>
      </p:sp>
      <p:sp>
        <p:nvSpPr>
          <p:cNvPr id="2139" name="AutoShape 9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4" action="ppaction://hlinksldjump"/>
              </a:rPr>
              <a:t>40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4" action="ppaction://hlinksldjump"/>
              </a:rPr>
              <a:t>pt</a:t>
            </a:r>
            <a:endParaRPr lang="en-US" dirty="0">
              <a:latin typeface="Arial Black"/>
              <a:cs typeface="Arial Black"/>
              <a:hlinkClick r:id="rId4" action="ppaction://hlinksldjump"/>
            </a:endParaRPr>
          </a:p>
        </p:txBody>
      </p:sp>
      <p:sp>
        <p:nvSpPr>
          <p:cNvPr id="2140" name="AutoShape 9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5000" dirty="0" err="1" smtClean="0">
                <a:latin typeface="Arial Black"/>
                <a:cs typeface="Arial Black"/>
                <a:sym typeface="Wingdings"/>
              </a:rPr>
              <a:t></a:t>
            </a:r>
            <a:endParaRPr lang="en-US" sz="5000" dirty="0">
              <a:latin typeface="Arial Black"/>
              <a:cs typeface="Arial Black"/>
            </a:endParaRPr>
          </a:p>
        </p:txBody>
      </p:sp>
      <p:sp>
        <p:nvSpPr>
          <p:cNvPr id="2149" name="AutoShape 101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6" action="ppaction://hlinksldjump"/>
              </a:rPr>
              <a:t>10 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0" name="AutoShape 102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7" action="ppaction://hlinksldjump"/>
              </a:rPr>
              <a:t>20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7" action="ppaction://hlinksldjump"/>
              </a:rPr>
              <a:t>pt</a:t>
            </a:r>
            <a:endParaRPr lang="en-US" dirty="0">
              <a:latin typeface="Arial Black"/>
              <a:cs typeface="Arial Black"/>
              <a:hlinkClick r:id="rId7" action="ppaction://hlinksldjump"/>
            </a:endParaRPr>
          </a:p>
        </p:txBody>
      </p:sp>
      <p:sp>
        <p:nvSpPr>
          <p:cNvPr id="2151" name="AutoShape 103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8" action="ppaction://hlinksldjump"/>
              </a:rPr>
              <a:t>30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8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2" name="AutoShape 104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9" action="ppaction://hlinksldjump"/>
              </a:rPr>
              <a:t>40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9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3" name="AutoShape 105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latin typeface="Arial Black"/>
                <a:cs typeface="Arial Black"/>
              </a:rPr>
              <a:t>Lets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4" name="AutoShape 106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11" action="ppaction://hlinksldjump"/>
              </a:rPr>
              <a:t>10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11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5" name="AutoShape 107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12" action="ppaction://hlinksldjump"/>
              </a:rPr>
              <a:t>20 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6" name="AutoShape 108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13" action="ppaction://hlinksldjump"/>
              </a:rPr>
              <a:t>30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13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7" name="AutoShape 109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14" action="ppaction://hlinksldjump"/>
              </a:rPr>
              <a:t>40 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8" name="AutoShape 110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latin typeface="Arial Black"/>
                <a:cs typeface="Arial Black"/>
              </a:rPr>
              <a:t>Play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59" name="AutoShape 111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16" action="ppaction://hlinksldjump"/>
              </a:rPr>
              <a:t>10 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0" name="AutoShape 112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17" action="ppaction://hlinksldjump"/>
              </a:rPr>
              <a:t>20 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1" name="AutoShape 113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18" action="ppaction://hlinksldjump"/>
              </a:rPr>
              <a:t>30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18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2" name="AutoShape 114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19" action="ppaction://hlinksldjump"/>
              </a:rPr>
              <a:t>40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19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3" name="AutoShape 115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latin typeface="Arial Black"/>
                <a:cs typeface="Arial Black"/>
              </a:rPr>
              <a:t>Jeopardy!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4" name="AutoShape 116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21" action="ppaction://hlinksldjump"/>
              </a:rPr>
              <a:t>10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21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5" name="AutoShape 117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22" action="ppaction://hlinksldjump"/>
              </a:rPr>
              <a:t>20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22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6" name="AutoShape 118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23" action="ppaction://hlinksldjump"/>
              </a:rPr>
              <a:t>30 </a:t>
            </a:r>
            <a:r>
              <a:rPr lang="en-US" dirty="0">
                <a:solidFill>
                  <a:schemeClr val="bg1"/>
                </a:solidFill>
                <a:latin typeface="Arial Black"/>
                <a:cs typeface="Arial Black"/>
                <a:hlinkClick r:id="rId23" action="ppaction://hlinksldjump"/>
              </a:rPr>
              <a:t>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7" name="AutoShape 119">
            <a:hlinkClick r:id="rId2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rId24" action="ppaction://hlinksldjump"/>
              </a:rPr>
              <a:t>40 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68" name="AutoShape 120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5000" dirty="0" err="1" smtClean="0">
                <a:latin typeface="Arial Black"/>
                <a:cs typeface="Arial Black"/>
                <a:sym typeface="Wingdings"/>
              </a:rPr>
              <a:t></a:t>
            </a:r>
            <a:endParaRPr lang="en-US" sz="5000" dirty="0">
              <a:latin typeface="Arial Black"/>
              <a:cs typeface="Arial Black"/>
            </a:endParaRPr>
          </a:p>
        </p:txBody>
      </p:sp>
      <p:sp>
        <p:nvSpPr>
          <p:cNvPr id="2088" name="AutoShape 4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  <a:hlinkClick r:id="" action="ppaction://hlinkshowjump?jump=nextslide"/>
              </a:rPr>
              <a:t>10 pt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b="1" dirty="0" smtClean="0">
                <a:solidFill>
                  <a:schemeClr val="bg1"/>
                </a:solidFill>
                <a:latin typeface="Arial Black"/>
                <a:cs typeface="Arial Black"/>
              </a:rPr>
              <a:t>Red</a:t>
            </a:r>
            <a:endParaRPr lang="en-US" b="1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FF6600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b="1" dirty="0" smtClean="0">
                <a:solidFill>
                  <a:schemeClr val="bg1"/>
                </a:solidFill>
                <a:latin typeface="Arial Black"/>
                <a:cs typeface="Arial Black"/>
              </a:rPr>
              <a:t>Orange</a:t>
            </a:r>
            <a:endParaRPr lang="en-US" b="1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00FF00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b="1" dirty="0" smtClean="0">
                <a:solidFill>
                  <a:schemeClr val="bg1"/>
                </a:solidFill>
                <a:latin typeface="Arial Black"/>
                <a:cs typeface="Arial Black"/>
              </a:rPr>
              <a:t>Green</a:t>
            </a:r>
            <a:endParaRPr lang="en-US" b="1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0000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b="1" dirty="0" smtClean="0">
                <a:solidFill>
                  <a:schemeClr val="bg1"/>
                </a:solidFill>
                <a:latin typeface="Arial Black"/>
                <a:cs typeface="Arial Black"/>
              </a:rPr>
              <a:t>Blue</a:t>
            </a:r>
            <a:endParaRPr lang="en-US" b="1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80008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b="1" dirty="0" smtClean="0">
                <a:solidFill>
                  <a:schemeClr val="bg1"/>
                </a:solidFill>
                <a:latin typeface="Arial Black"/>
                <a:cs typeface="Arial Black"/>
              </a:rPr>
              <a:t>Purple</a:t>
            </a:r>
            <a:endParaRPr lang="en-US" b="1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144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44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ransition advClick="0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2467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81000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was the name of the lonely merchant?</a:t>
            </a:r>
          </a:p>
          <a:p>
            <a:pPr algn="l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571750" lvl="4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Spencer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Sean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Steven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Sheldon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349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34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3048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D. Sheldon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10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1524000"/>
            <a:ext cx="2743200" cy="4884235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381000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did King Shazam have for dinner?</a:t>
            </a:r>
          </a:p>
          <a:p>
            <a:pPr algn="l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571750" lvl="4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sharks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shrimps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shallots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shortcake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553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554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20574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B</a:t>
            </a:r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. shrimps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20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733" y="2722033"/>
            <a:ext cx="1270000" cy="889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1295400"/>
            <a:ext cx="1270000" cy="889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3657600"/>
            <a:ext cx="1270000" cy="889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5029200"/>
            <a:ext cx="1270000" cy="889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5715000"/>
            <a:ext cx="1270000" cy="889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5029200"/>
            <a:ext cx="1270000" cy="889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533400"/>
            <a:ext cx="1270000" cy="889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914400"/>
            <a:ext cx="1270000" cy="889000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656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81000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did the king do to get rid of the mice?</a:t>
            </a:r>
          </a:p>
          <a:p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914400" indent="-9144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shoot them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swept them up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got two cats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put out mousetraps</a:t>
            </a:r>
            <a:endParaRPr lang="en-US" sz="4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758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75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9812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C. got two cats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3</a:t>
            </a:r>
            <a:r>
              <a:rPr lang="en-US" sz="4000" dirty="0" smtClean="0">
                <a:latin typeface="Arial Black"/>
                <a:cs typeface="Arial Black"/>
              </a:rPr>
              <a:t>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4419600"/>
            <a:ext cx="3810000" cy="2184400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381000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dirty="0" smtClean="0">
                <a:solidFill>
                  <a:srgbClr val="FFFFFF"/>
                </a:solidFill>
                <a:latin typeface="Arial Black"/>
                <a:cs typeface="Arial Black"/>
              </a:rPr>
              <a:t>How can you show </a:t>
            </a:r>
            <a:r>
              <a:rPr lang="en-US" sz="10000" b="1" dirty="0" smtClean="0">
                <a:solidFill>
                  <a:srgbClr val="FFFFFF"/>
                </a:solidFill>
                <a:latin typeface="Arial Black"/>
                <a:cs typeface="Arial Black"/>
              </a:rPr>
              <a:t>Acceptance</a:t>
            </a:r>
            <a:r>
              <a:rPr lang="en-US" sz="10000" dirty="0" smtClean="0">
                <a:solidFill>
                  <a:srgbClr val="FFFFFF"/>
                </a:solidFill>
                <a:latin typeface="Arial Black"/>
                <a:cs typeface="Arial Black"/>
              </a:rPr>
              <a:t> at school?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963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963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25146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GREAT JOB!!!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40 points</a:t>
            </a:r>
            <a:endParaRPr lang="en-US" sz="4000" dirty="0">
              <a:latin typeface="Arial Black"/>
              <a:cs typeface="Arial Black"/>
            </a:endParaRPr>
          </a:p>
        </p:txBody>
      </p:sp>
      <p:sp>
        <p:nvSpPr>
          <p:cNvPr id="6" name="5-Point Star 5"/>
          <p:cNvSpPr/>
          <p:nvPr/>
        </p:nvSpPr>
        <p:spPr bwMode="auto">
          <a:xfrm>
            <a:off x="4114800" y="1143000"/>
            <a:ext cx="1295400" cy="1219200"/>
          </a:xfrm>
          <a:prstGeom prst="star5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  <p:sp>
        <p:nvSpPr>
          <p:cNvPr id="7" name="5-Point Star 6"/>
          <p:cNvSpPr/>
          <p:nvPr/>
        </p:nvSpPr>
        <p:spPr bwMode="auto">
          <a:xfrm>
            <a:off x="304800" y="228600"/>
            <a:ext cx="1905000" cy="1828800"/>
          </a:xfrm>
          <a:prstGeom prst="star5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  <p:sp>
        <p:nvSpPr>
          <p:cNvPr id="8" name="5-Point Star 7"/>
          <p:cNvSpPr/>
          <p:nvPr/>
        </p:nvSpPr>
        <p:spPr bwMode="auto">
          <a:xfrm>
            <a:off x="228600" y="3124200"/>
            <a:ext cx="1905000" cy="1828800"/>
          </a:xfrm>
          <a:prstGeom prst="star5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  <p:sp>
        <p:nvSpPr>
          <p:cNvPr id="9" name="5-Point Star 8"/>
          <p:cNvSpPr/>
          <p:nvPr/>
        </p:nvSpPr>
        <p:spPr bwMode="auto">
          <a:xfrm>
            <a:off x="2514600" y="5181600"/>
            <a:ext cx="990600" cy="1066800"/>
          </a:xfrm>
          <a:prstGeom prst="star5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  <p:sp>
        <p:nvSpPr>
          <p:cNvPr id="10" name="5-Point Star 9"/>
          <p:cNvSpPr/>
          <p:nvPr/>
        </p:nvSpPr>
        <p:spPr bwMode="auto">
          <a:xfrm>
            <a:off x="4953000" y="4724400"/>
            <a:ext cx="1905000" cy="1828800"/>
          </a:xfrm>
          <a:prstGeom prst="star5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  <p:sp>
        <p:nvSpPr>
          <p:cNvPr id="11" name="5-Point Star 10"/>
          <p:cNvSpPr/>
          <p:nvPr/>
        </p:nvSpPr>
        <p:spPr bwMode="auto">
          <a:xfrm>
            <a:off x="7086600" y="152400"/>
            <a:ext cx="1905000" cy="1828800"/>
          </a:xfrm>
          <a:prstGeom prst="star5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6867" y="2769285"/>
            <a:ext cx="1846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19812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381001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is the title of the story we watched?</a:t>
            </a:r>
          </a:p>
          <a:p>
            <a:pPr algn="l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742950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The Price Gift</a:t>
            </a:r>
          </a:p>
          <a:p>
            <a:pPr marL="457200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Priceless Gifts</a:t>
            </a:r>
          </a:p>
          <a:p>
            <a:pPr marL="457200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Gift Price</a:t>
            </a:r>
          </a:p>
          <a:p>
            <a:pPr marL="457200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The Price of the Gift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065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168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16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52400"/>
            <a:ext cx="8686800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0" dirty="0" smtClean="0">
                <a:solidFill>
                  <a:srgbClr val="FFFFFF"/>
                </a:solidFill>
                <a:latin typeface="Arial Black"/>
                <a:cs typeface="Arial Black"/>
              </a:rPr>
              <a:t>Did Sheldon have any friends?</a:t>
            </a:r>
          </a:p>
          <a:p>
            <a:endParaRPr lang="en-US" sz="7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r>
              <a:rPr lang="en-US" sz="7000" dirty="0" smtClean="0">
                <a:solidFill>
                  <a:srgbClr val="FFFFFF"/>
                </a:solidFill>
                <a:latin typeface="Arial Black"/>
                <a:cs typeface="Arial Black"/>
              </a:rPr>
              <a:t>YES</a:t>
            </a:r>
          </a:p>
          <a:p>
            <a:r>
              <a:rPr lang="en-US" sz="7000" dirty="0" smtClean="0">
                <a:solidFill>
                  <a:srgbClr val="FFFFFF"/>
                </a:solidFill>
                <a:latin typeface="Arial Black"/>
                <a:cs typeface="Arial Black"/>
              </a:rPr>
              <a:t>or</a:t>
            </a:r>
          </a:p>
          <a:p>
            <a:r>
              <a:rPr lang="en-US" sz="7000" dirty="0" smtClean="0">
                <a:solidFill>
                  <a:srgbClr val="FFFFFF"/>
                </a:solidFill>
                <a:latin typeface="Arial Black"/>
                <a:cs typeface="Arial Black"/>
              </a:rPr>
              <a:t>NO</a:t>
            </a:r>
          </a:p>
          <a:p>
            <a:pPr marL="457200" indent="-457200" algn="l">
              <a:buAutoNum type="alphaUcPeriod"/>
            </a:pPr>
            <a:endParaRPr lang="en-US" sz="7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373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373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21336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NO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10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05000"/>
            <a:ext cx="2438400" cy="3251200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475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81000"/>
            <a:ext cx="8686800" cy="871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FFFF"/>
                </a:solidFill>
                <a:latin typeface="Arial Black"/>
                <a:cs typeface="Arial Black"/>
              </a:rPr>
              <a:t>What did I share with you about how I felt </a:t>
            </a:r>
            <a:r>
              <a:rPr lang="en-US" sz="8000" dirty="0" err="1" smtClean="0">
                <a:solidFill>
                  <a:srgbClr val="FFFFFF"/>
                </a:solidFill>
                <a:latin typeface="Arial Black"/>
                <a:cs typeface="Arial Black"/>
              </a:rPr>
              <a:t>UNaccepted</a:t>
            </a:r>
            <a:r>
              <a:rPr lang="en-US" sz="8000" dirty="0" smtClean="0">
                <a:solidFill>
                  <a:srgbClr val="FFFFFF"/>
                </a:solidFill>
                <a:latin typeface="Arial Black"/>
                <a:cs typeface="Arial Black"/>
              </a:rPr>
              <a:t>?</a:t>
            </a:r>
          </a:p>
          <a:p>
            <a:endParaRPr lang="en-US" sz="8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457200" indent="-457200" algn="l"/>
            <a:endParaRPr lang="en-US" sz="8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577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57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81000"/>
            <a:ext cx="8686800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rgbClr val="FFFFFF"/>
                </a:solidFill>
                <a:latin typeface="Arial Black"/>
                <a:cs typeface="Arial Black"/>
              </a:rPr>
              <a:t>In middle school I was in GT classes and nobody wanted to be my friend because I wore glasses. </a:t>
            </a:r>
          </a:p>
          <a:p>
            <a:pPr marL="457200" indent="-457200" algn="l">
              <a:buAutoNum type="alphaUcPeriod"/>
            </a:pPr>
            <a:endParaRPr lang="en-US" sz="6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457200" indent="-457200"/>
            <a:r>
              <a:rPr lang="en-US" sz="4000" dirty="0" smtClean="0">
                <a:solidFill>
                  <a:srgbClr val="000000"/>
                </a:solidFill>
                <a:latin typeface="Arial Black"/>
                <a:cs typeface="Arial Black"/>
              </a:rPr>
              <a:t>20 points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381000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did King Shazam give Sharita in return?</a:t>
            </a:r>
          </a:p>
          <a:p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914400" indent="-9144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m</a:t>
            </a: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oney and food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gold and jewels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shoes and shovels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sticks and stones</a:t>
            </a:r>
            <a:endParaRPr lang="en-US" sz="4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782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782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152400" y="914400"/>
            <a:ext cx="4267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   B. </a:t>
            </a:r>
          </a:p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  gold </a:t>
            </a:r>
          </a:p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    and jewels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20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838200"/>
            <a:ext cx="4445000" cy="4292600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885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86868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FF"/>
                </a:solidFill>
                <a:latin typeface="Arial Black"/>
                <a:cs typeface="Arial Black"/>
              </a:rPr>
              <a:t>Which of the following is NOT a way King Shazam showed Acceptance?</a:t>
            </a:r>
          </a:p>
          <a:p>
            <a:endParaRPr lang="en-US" sz="4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914400" indent="-914400" algn="l">
              <a:buAutoNum type="alphaUcPeriod"/>
            </a:pPr>
            <a:r>
              <a:rPr lang="en-US" sz="4000" dirty="0" smtClean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lang="en-US" sz="4000" dirty="0" smtClean="0">
                <a:solidFill>
                  <a:srgbClr val="FFFFFF"/>
                </a:solidFill>
                <a:latin typeface="Arial Black"/>
                <a:cs typeface="Arial Black"/>
              </a:rPr>
              <a:t>nvited Sharita over</a:t>
            </a:r>
          </a:p>
          <a:p>
            <a:pPr marL="742950" indent="-742950" algn="l">
              <a:buAutoNum type="alphaUcPeriod"/>
            </a:pPr>
            <a:r>
              <a:rPr lang="en-US" sz="4000" dirty="0" smtClean="0">
                <a:solidFill>
                  <a:srgbClr val="FFFFFF"/>
                </a:solidFill>
                <a:latin typeface="Arial Black"/>
                <a:cs typeface="Arial Black"/>
              </a:rPr>
              <a:t> accepted the cats</a:t>
            </a:r>
          </a:p>
          <a:p>
            <a:pPr marL="742950" indent="-742950" algn="l">
              <a:buAutoNum type="alphaUcPeriod"/>
            </a:pPr>
            <a:r>
              <a:rPr lang="en-US" sz="4000" dirty="0" smtClean="0">
                <a:solidFill>
                  <a:srgbClr val="FFFFFF"/>
                </a:solidFill>
                <a:latin typeface="Arial Black"/>
                <a:cs typeface="Arial Black"/>
              </a:rPr>
              <a:t> stole the ship</a:t>
            </a:r>
          </a:p>
          <a:p>
            <a:pPr marL="742950" indent="-742950" algn="l">
              <a:buAutoNum type="alphaUcPeriod"/>
            </a:pPr>
            <a:r>
              <a:rPr lang="en-US" sz="4000" dirty="0" smtClean="0">
                <a:solidFill>
                  <a:srgbClr val="FFFFFF"/>
                </a:solidFill>
                <a:latin typeface="Arial Black"/>
                <a:cs typeface="Arial Black"/>
              </a:rPr>
              <a:t> accepted the shoes, shower curtains, shrubs, and sheep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987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98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0" y="16764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C. stole the ship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3</a:t>
            </a:r>
            <a:r>
              <a:rPr lang="en-US" sz="4000" dirty="0" smtClean="0">
                <a:latin typeface="Arial Black"/>
                <a:cs typeface="Arial Black"/>
              </a:rPr>
              <a:t>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09600" y="3124200"/>
            <a:ext cx="2743200" cy="3246120"/>
          </a:xfrm>
          <a:prstGeom prst="rect">
            <a:avLst/>
          </a:prstGeom>
        </p:spPr>
      </p:pic>
      <p:sp>
        <p:nvSpPr>
          <p:cNvPr id="12" name="&quot;No&quot; Symbol 11"/>
          <p:cNvSpPr/>
          <p:nvPr/>
        </p:nvSpPr>
        <p:spPr bwMode="auto">
          <a:xfrm>
            <a:off x="304800" y="3048000"/>
            <a:ext cx="3429000" cy="3505200"/>
          </a:xfrm>
          <a:prstGeom prst="noSmoking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</p:spTree>
  </p:cSld>
  <p:clrMapOvr>
    <a:masterClrMapping/>
  </p:clrMapOvr>
  <p:transition advClick="0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4276" name="Rectangle 4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4277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627055"/>
            <a:ext cx="7696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AutoNum type="alphaUcPeriod" startAt="2"/>
            </a:pPr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Priceless Gifts</a:t>
            </a:r>
          </a:p>
          <a:p>
            <a:pPr marL="1143000" indent="-1143000">
              <a:buAutoNum type="alphaUcPeriod" startAt="2"/>
            </a:pPr>
            <a:endParaRPr lang="en-US" sz="6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10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62000" y="3783330"/>
            <a:ext cx="1981200" cy="23444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781800" y="381000"/>
            <a:ext cx="1981200" cy="2344420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192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192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ransition advClick="0">
    <p:zoom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2947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81001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is the CORE Value this six weeks?</a:t>
            </a:r>
          </a:p>
          <a:p>
            <a:pPr algn="l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571750" lvl="4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Responsibility</a:t>
            </a:r>
          </a:p>
          <a:p>
            <a:pPr marL="2571750" lvl="4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Acceptance</a:t>
            </a:r>
          </a:p>
          <a:p>
            <a:pPr marL="2571750" lvl="4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Empathy</a:t>
            </a:r>
          </a:p>
          <a:p>
            <a:pPr marL="2571750" lvl="4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Kindness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397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39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19812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B. Acceptance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10 points</a:t>
            </a:r>
            <a:endParaRPr lang="en-US" sz="4000" dirty="0">
              <a:latin typeface="Arial Black"/>
              <a:cs typeface="Arial Black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390465"/>
            <a:ext cx="86868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does Acceptance mean?</a:t>
            </a:r>
          </a:p>
          <a:p>
            <a:pPr algn="l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742950" indent="-742950" algn="l">
              <a:buFont typeface="+mj-lt"/>
              <a:buAutoNum type="alphaUcPeriod"/>
            </a:pPr>
            <a:r>
              <a:rPr lang="en-US" sz="3500" dirty="0" smtClean="0">
                <a:solidFill>
                  <a:srgbClr val="FFFFFF"/>
                </a:solidFill>
                <a:latin typeface="Arial Black"/>
                <a:cs typeface="Arial Black"/>
              </a:rPr>
              <a:t> ignoring others</a:t>
            </a:r>
          </a:p>
          <a:p>
            <a:pPr marL="457200" indent="-457200" algn="l">
              <a:buAutoNum type="alphaUcPeriod"/>
            </a:pPr>
            <a:r>
              <a:rPr lang="en-US" sz="3500" dirty="0" smtClean="0">
                <a:solidFill>
                  <a:srgbClr val="FFFFFF"/>
                </a:solidFill>
                <a:latin typeface="Arial Black"/>
                <a:cs typeface="Arial Black"/>
              </a:rPr>
              <a:t>   treating others fairly</a:t>
            </a:r>
          </a:p>
          <a:p>
            <a:pPr marL="457200" indent="-457200" algn="l">
              <a:buAutoNum type="alphaUcPeriod"/>
            </a:pPr>
            <a:r>
              <a:rPr lang="en-US" sz="3500" dirty="0" smtClean="0">
                <a:solidFill>
                  <a:srgbClr val="FFFFFF"/>
                </a:solidFill>
                <a:latin typeface="Arial Black"/>
                <a:cs typeface="Arial Black"/>
              </a:rPr>
              <a:t>   sharing answers with others</a:t>
            </a:r>
          </a:p>
          <a:p>
            <a:pPr marL="457200" indent="-457200" algn="l">
              <a:buAutoNum type="alphaUcPeriod"/>
            </a:pPr>
            <a:r>
              <a:rPr lang="en-US" sz="3500" dirty="0" smtClean="0">
                <a:solidFill>
                  <a:srgbClr val="FFFFFF"/>
                </a:solidFill>
                <a:latin typeface="Arial Black"/>
                <a:cs typeface="Arial Black"/>
              </a:rPr>
              <a:t>   judging others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601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602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1219200"/>
            <a:ext cx="7696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B</a:t>
            </a:r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. </a:t>
            </a:r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	</a:t>
            </a:r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Treating      others fairly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40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14400" y="2658196"/>
            <a:ext cx="2971800" cy="3571154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704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81001"/>
            <a:ext cx="86868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was the name of the rich merchant who told the story?</a:t>
            </a:r>
          </a:p>
          <a:p>
            <a:pPr algn="l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571750" lvl="4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Samantha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Sarah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Sharita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Susah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806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80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9812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C. Sharita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3</a:t>
            </a:r>
            <a:r>
              <a:rPr lang="en-US" sz="4000" dirty="0" smtClean="0">
                <a:latin typeface="Arial Black"/>
                <a:cs typeface="Arial Black"/>
              </a:rPr>
              <a:t>0 points</a:t>
            </a:r>
            <a:endParaRPr lang="en-US" sz="4000" dirty="0">
              <a:latin typeface="Arial Black"/>
              <a:cs typeface="Arial Black"/>
            </a:endParaRPr>
          </a:p>
        </p:txBody>
      </p:sp>
    </p:spTree>
  </p:cSld>
  <p:clrMapOvr>
    <a:masterClrMapping/>
  </p:clrMapOvr>
  <p:transition advClick="0">
    <p:zoom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381001"/>
            <a:ext cx="86868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King Shazam did everything to get rid of the mice EXCEPT?</a:t>
            </a:r>
          </a:p>
          <a:p>
            <a:pPr algn="l"/>
            <a:endParaRPr lang="en-US" sz="45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914400" indent="-914400" algn="l">
              <a:buAutoNum type="alphaUcPeriod"/>
            </a:pP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shooing the mice</a:t>
            </a:r>
          </a:p>
          <a:p>
            <a:pPr marL="914400" indent="-914400" algn="l">
              <a:buAutoNum type="alphaUcPeriod"/>
            </a:pP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s</a:t>
            </a: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haking a stick at them</a:t>
            </a:r>
          </a:p>
          <a:p>
            <a:pPr marL="914400" indent="-914400" algn="l">
              <a:buAutoNum type="alphaUcPeriod"/>
            </a:pP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s</a:t>
            </a: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himmying</a:t>
            </a:r>
          </a:p>
          <a:p>
            <a:pPr marL="914400" indent="-914400" algn="l">
              <a:buAutoNum type="alphaUcPeriod"/>
            </a:pP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s</a:t>
            </a: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hredding paper</a:t>
            </a:r>
          </a:p>
          <a:p>
            <a:pPr marL="914400" indent="-914400" algn="l">
              <a:buAutoNum type="alphaUcPeriod"/>
            </a:pPr>
            <a:endParaRPr lang="en-US" sz="45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011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011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09800" y="152400"/>
            <a:ext cx="7696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D</a:t>
            </a:r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. </a:t>
            </a:r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s</a:t>
            </a:r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hredding paper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40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810000"/>
            <a:ext cx="3810000" cy="2730500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21694"/>
            <a:ext cx="86868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did almost everything in the story begin with?</a:t>
            </a:r>
          </a:p>
          <a:p>
            <a:pPr lvl="6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3486150" lvl="6" indent="-742950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</a:t>
            </a:r>
            <a:r>
              <a:rPr lang="en-US" sz="5000" dirty="0" err="1" smtClean="0">
                <a:solidFill>
                  <a:srgbClr val="FFFFFF"/>
                </a:solidFill>
                <a:latin typeface="Arial Black"/>
                <a:cs typeface="Arial Black"/>
              </a:rPr>
              <a:t>Sh</a:t>
            </a: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3486150" lvl="6" indent="-742950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Ch</a:t>
            </a:r>
          </a:p>
          <a:p>
            <a:pPr marL="3486150" lvl="6" indent="-742950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St</a:t>
            </a:r>
          </a:p>
          <a:p>
            <a:pPr marL="3486150" lvl="6" indent="-742950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</a:t>
            </a:r>
            <a:r>
              <a:rPr lang="en-US" sz="5000" dirty="0" err="1" smtClean="0">
                <a:solidFill>
                  <a:srgbClr val="FFFFFF"/>
                </a:solidFill>
                <a:latin typeface="Arial Black"/>
                <a:cs typeface="Arial Black"/>
              </a:rPr>
              <a:t>Th</a:t>
            </a: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113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216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1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ransition advClick="0">
    <p:zoom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1447800" y="3078163"/>
            <a:ext cx="62484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381001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6 weeks are we in?</a:t>
            </a:r>
          </a:p>
          <a:p>
            <a:pPr algn="l"/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								</a:t>
            </a:r>
          </a:p>
          <a:p>
            <a:pPr marL="3486150" lvl="6" indent="-742950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2</a:t>
            </a:r>
            <a:r>
              <a:rPr lang="en-US" sz="5000" baseline="30000" dirty="0" smtClean="0">
                <a:solidFill>
                  <a:srgbClr val="FFFFFF"/>
                </a:solidFill>
                <a:latin typeface="Arial Black"/>
                <a:cs typeface="Arial Black"/>
              </a:rPr>
              <a:t>nd</a:t>
            </a: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3486150" lvl="6" indent="-742950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3</a:t>
            </a:r>
            <a:r>
              <a:rPr lang="en-US" sz="5000" baseline="30000" dirty="0" smtClean="0">
                <a:solidFill>
                  <a:srgbClr val="FFFFFF"/>
                </a:solidFill>
                <a:latin typeface="Arial Black"/>
                <a:cs typeface="Arial Black"/>
              </a:rPr>
              <a:t>rd</a:t>
            </a: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3486150" lvl="6" indent="-742950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4</a:t>
            </a:r>
            <a:r>
              <a:rPr lang="en-US" sz="5000" baseline="30000" dirty="0" smtClean="0">
                <a:solidFill>
                  <a:srgbClr val="FFFFFF"/>
                </a:solidFill>
                <a:latin typeface="Arial Black"/>
                <a:cs typeface="Arial Black"/>
              </a:rPr>
              <a:t>th</a:t>
            </a: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3486150" lvl="6" indent="-742950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5</a:t>
            </a:r>
            <a:r>
              <a:rPr lang="en-US" sz="5000" baseline="30000" dirty="0" smtClean="0">
                <a:solidFill>
                  <a:srgbClr val="FFFFFF"/>
                </a:solidFill>
                <a:latin typeface="Arial Black"/>
                <a:cs typeface="Arial Black"/>
              </a:rPr>
              <a:t>th</a:t>
            </a: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1447800" y="3079750"/>
            <a:ext cx="6248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9421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42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2401431"/>
            <a:ext cx="5181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D</a:t>
            </a:r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. 5th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10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143000"/>
            <a:ext cx="4191000" cy="4440922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523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81001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was the name of the King?</a:t>
            </a:r>
          </a:p>
          <a:p>
            <a:pPr algn="l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571750" lvl="4" indent="-742950" algn="l">
              <a:buFont typeface="+mj-lt"/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King Shazam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King Sam</a:t>
            </a: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King </a:t>
            </a:r>
            <a:r>
              <a:rPr lang="en-US" sz="5000" dirty="0" err="1" smtClean="0">
                <a:solidFill>
                  <a:srgbClr val="FFFFFF"/>
                </a:solidFill>
                <a:latin typeface="Arial Black"/>
                <a:cs typeface="Arial Black"/>
              </a:rPr>
              <a:t>Shiz</a:t>
            </a: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286000" lvl="4" indent="-4572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  King Sham</a:t>
            </a: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625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62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95600" y="944701"/>
            <a:ext cx="6629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A. </a:t>
            </a:r>
          </a:p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King Shazam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2</a:t>
            </a:r>
            <a:r>
              <a:rPr lang="en-US" sz="4000" dirty="0" smtClean="0">
                <a:latin typeface="Arial Black"/>
                <a:cs typeface="Arial Black"/>
              </a:rPr>
              <a:t>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90600"/>
            <a:ext cx="3124200" cy="5204049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728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81001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do you think the next CORE Value is for the 6</a:t>
            </a:r>
            <a:r>
              <a:rPr lang="en-US" sz="5000" baseline="30000" dirty="0" smtClean="0">
                <a:solidFill>
                  <a:srgbClr val="FFFFFF"/>
                </a:solidFill>
                <a:latin typeface="Arial Black"/>
                <a:cs typeface="Arial Black"/>
              </a:rPr>
              <a:t>th</a:t>
            </a: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six weeks?</a:t>
            </a:r>
          </a:p>
          <a:p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3200400" lvl="5" indent="-914400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Bullying</a:t>
            </a:r>
          </a:p>
          <a:p>
            <a:pPr marL="3200400" lvl="5" indent="-914400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Kindness</a:t>
            </a:r>
          </a:p>
          <a:p>
            <a:pPr marL="3200400" lvl="5" indent="-914400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Empathy</a:t>
            </a:r>
          </a:p>
          <a:p>
            <a:pPr marL="3200400" lvl="5" indent="-914400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Courage</a:t>
            </a:r>
          </a:p>
        </p:txBody>
      </p:sp>
    </p:spTree>
  </p:cSld>
  <p:clrMapOvr>
    <a:masterClrMapping/>
  </p:clrMapOvr>
  <p:transition>
    <p:zoom/>
  </p:transition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830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83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9812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D</a:t>
            </a:r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. Courage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3</a:t>
            </a:r>
            <a:r>
              <a:rPr lang="en-US" sz="4000" dirty="0" smtClean="0">
                <a:latin typeface="Arial Black"/>
                <a:cs typeface="Arial Black"/>
              </a:rPr>
              <a:t>0 points</a:t>
            </a:r>
            <a:endParaRPr lang="en-US" sz="4000" dirty="0">
              <a:latin typeface="Arial Black"/>
              <a:cs typeface="Arial Black"/>
            </a:endParaRPr>
          </a:p>
        </p:txBody>
      </p:sp>
    </p:spTree>
  </p:cSld>
  <p:clrMapOvr>
    <a:masterClrMapping/>
  </p:clrMapOvr>
  <p:transition advClick="0">
    <p:zoom/>
  </p:transition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9933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81001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Disney character does Miss Bui like the most?</a:t>
            </a:r>
          </a:p>
          <a:p>
            <a:pPr algn="l"/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286000" lvl="3" indent="-914400" algn="l">
              <a:buAutoNum type="alphaUcPeriod"/>
            </a:pPr>
            <a:r>
              <a:rPr lang="en-US" sz="5000" dirty="0" err="1" smtClean="0">
                <a:solidFill>
                  <a:srgbClr val="FFFFFF"/>
                </a:solidFill>
                <a:latin typeface="Arial Black"/>
                <a:cs typeface="Arial Black"/>
              </a:rPr>
              <a:t>Tinkerbell</a:t>
            </a: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286000" lvl="3" indent="-9144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Mickey Mouse</a:t>
            </a:r>
          </a:p>
          <a:p>
            <a:pPr marL="2286000" lvl="3" indent="-9144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Goofy</a:t>
            </a:r>
          </a:p>
          <a:p>
            <a:pPr marL="2286000" lvl="3" indent="-9144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Cinderella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035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035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00600" y="1828800"/>
            <a:ext cx="4495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B</a:t>
            </a: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. </a:t>
            </a:r>
          </a:p>
          <a:p>
            <a:pPr marL="1143000" indent="-1143000"/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Mickey</a:t>
            </a:r>
          </a:p>
          <a:p>
            <a:pPr marL="1143000" indent="-1143000"/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Mouse</a:t>
            </a:r>
          </a:p>
          <a:p>
            <a:pPr marL="1143000" indent="-1143000"/>
            <a:endParaRPr lang="en-US" sz="3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3000" dirty="0" smtClean="0">
                <a:latin typeface="Arial Black"/>
                <a:cs typeface="Arial Black"/>
              </a:rPr>
              <a:t>40 points</a:t>
            </a:r>
            <a:endParaRPr lang="en-US" sz="3000" dirty="0">
              <a:latin typeface="Arial Black"/>
              <a:cs typeface="Arial Blac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838200"/>
            <a:ext cx="4724400" cy="5397566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529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53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4714875" y="29003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9812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A</a:t>
            </a:r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. </a:t>
            </a:r>
            <a:r>
              <a:rPr lang="en-US" sz="6000" dirty="0" err="1" smtClean="0">
                <a:solidFill>
                  <a:srgbClr val="FFFFFF"/>
                </a:solidFill>
                <a:latin typeface="Arial Black"/>
                <a:cs typeface="Arial Black"/>
              </a:rPr>
              <a:t>Sh</a:t>
            </a:r>
            <a:endParaRPr lang="en-US" sz="6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20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24000"/>
            <a:ext cx="2779389" cy="3644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447800"/>
            <a:ext cx="2348986" cy="3810000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137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240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4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381000"/>
            <a:ext cx="8686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What did King Shazam give Sheldon in return?</a:t>
            </a:r>
          </a:p>
          <a:p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914400" indent="-91440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a cat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gold and jewels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a ship</a:t>
            </a:r>
          </a:p>
          <a:p>
            <a:pPr marL="742950" indent="-742950" algn="l">
              <a:buAutoNum type="alphaUcPeriod"/>
            </a:pPr>
            <a:r>
              <a:rPr lang="en-US" sz="5000" dirty="0" smtClean="0">
                <a:solidFill>
                  <a:srgbClr val="FFFFFF"/>
                </a:solidFill>
                <a:latin typeface="Arial Black"/>
                <a:cs typeface="Arial Black"/>
              </a:rPr>
              <a:t> sticks and stones</a:t>
            </a:r>
            <a:endParaRPr lang="en-US" sz="40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457200" indent="-457200" algn="l">
              <a:buAutoNum type="alphaUcPeriod"/>
            </a:pPr>
            <a:endParaRPr lang="en-US" sz="50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734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19050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A</a:t>
            </a:r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. a cat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3</a:t>
            </a:r>
            <a:r>
              <a:rPr lang="en-US" sz="4000" dirty="0" smtClean="0">
                <a:latin typeface="Arial Black"/>
                <a:cs typeface="Arial Black"/>
              </a:rPr>
              <a:t>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657600"/>
            <a:ext cx="1914066" cy="3121025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837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81001"/>
            <a:ext cx="86868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What else did King Shazam want other than shoes, shower curtains, shovels, and shrubs?</a:t>
            </a:r>
          </a:p>
          <a:p>
            <a:pPr algn="l"/>
            <a:endParaRPr lang="en-US" sz="4500" dirty="0" smtClean="0">
              <a:solidFill>
                <a:srgbClr val="FFFFFF"/>
              </a:solidFill>
              <a:latin typeface="Arial Black"/>
              <a:cs typeface="Arial Black"/>
            </a:endParaRPr>
          </a:p>
          <a:p>
            <a:pPr marL="2571750" lvl="4" indent="-742950" algn="l">
              <a:buFont typeface="+mj-lt"/>
              <a:buAutoNum type="alphaUcPeriod"/>
            </a:pP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   sharpies</a:t>
            </a:r>
          </a:p>
          <a:p>
            <a:pPr marL="2286000" lvl="4" indent="-457200" algn="l">
              <a:buAutoNum type="alphaUcPeriod"/>
            </a:pP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   shells</a:t>
            </a:r>
          </a:p>
          <a:p>
            <a:pPr marL="2286000" lvl="4" indent="-457200" algn="l">
              <a:buAutoNum type="alphaUcPeriod"/>
            </a:pP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   sharks</a:t>
            </a:r>
          </a:p>
          <a:p>
            <a:pPr marL="2286000" lvl="4" indent="-457200" algn="l">
              <a:buAutoNum type="alphaUcPeriod"/>
            </a:pPr>
            <a:r>
              <a:rPr lang="en-US" sz="4500" dirty="0" smtClean="0">
                <a:solidFill>
                  <a:srgbClr val="FFFFFF"/>
                </a:solidFill>
                <a:latin typeface="Arial Black"/>
                <a:cs typeface="Arial Black"/>
              </a:rPr>
              <a:t>   sheep</a:t>
            </a:r>
          </a:p>
          <a:p>
            <a:pPr marL="457200" indent="-457200" algn="l">
              <a:buAutoNum type="alphaUcPeriod"/>
            </a:pPr>
            <a:endParaRPr lang="en-US" sz="4500" dirty="0" smtClean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939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93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45720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/>
            <a:r>
              <a:rPr lang="en-US" sz="6000" dirty="0" smtClean="0">
                <a:solidFill>
                  <a:srgbClr val="FFFFFF"/>
                </a:solidFill>
                <a:latin typeface="Arial Black"/>
                <a:cs typeface="Arial Black"/>
              </a:rPr>
              <a:t>D. sheep</a:t>
            </a:r>
          </a:p>
          <a:p>
            <a:pPr marL="1143000" indent="-1143000"/>
            <a:endParaRPr lang="en-US" sz="4000" dirty="0" smtClean="0">
              <a:latin typeface="Arial Black"/>
              <a:cs typeface="Arial Black"/>
            </a:endParaRPr>
          </a:p>
          <a:p>
            <a:pPr marL="1143000" indent="-1143000"/>
            <a:r>
              <a:rPr lang="en-US" sz="4000" dirty="0" smtClean="0">
                <a:latin typeface="Arial Black"/>
                <a:cs typeface="Arial Black"/>
              </a:rPr>
              <a:t>3</a:t>
            </a:r>
            <a:r>
              <a:rPr lang="en-US" sz="4000" dirty="0" smtClean="0">
                <a:latin typeface="Arial Black"/>
                <a:cs typeface="Arial Black"/>
              </a:rPr>
              <a:t>0 points</a:t>
            </a:r>
            <a:endParaRPr lang="en-US" sz="4000" dirty="0">
              <a:latin typeface="Arial Black"/>
              <a:cs typeface="Arial Black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28600"/>
            <a:ext cx="6172200" cy="4285270"/>
          </a:xfrm>
          <a:prstGeom prst="rect">
            <a:avLst/>
          </a:prstGeom>
        </p:spPr>
      </p:pic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581</Words>
  <Application>Microsoft Macintosh PowerPoint</Application>
  <PresentationFormat>On-screen Show (4:3)</PresentationFormat>
  <Paragraphs>204</Paragraphs>
  <Slides>51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</vt:vector>
  </TitlesOfParts>
  <Company>Hardin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Blank Jeopardy</dc:title>
  <dc:creator>Eleanor M. Savko</dc:creator>
  <cp:lastModifiedBy>KRISTIE BUI</cp:lastModifiedBy>
  <cp:revision>31</cp:revision>
  <dcterms:created xsi:type="dcterms:W3CDTF">2011-03-03T16:53:26Z</dcterms:created>
  <dcterms:modified xsi:type="dcterms:W3CDTF">2011-03-03T19:55:44Z</dcterms:modified>
</cp:coreProperties>
</file>